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21347430" cy="3027553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8500" y="4954894"/>
            <a:ext cx="16011000" cy="10540534"/>
          </a:xfrm>
        </p:spPr>
        <p:txBody>
          <a:bodyPr anchor="b"/>
          <a:lstStyle>
            <a:lvl1pPr algn="ctr">
              <a:defRPr sz="14010"/>
            </a:lvl1pPr>
          </a:lstStyle>
          <a:p>
            <a:r>
              <a:rPr lang="en-US" smtClean="0"/>
              <a:t>Click to edit Master title style</a:t>
            </a:r>
            <a:endParaRPr lang="en-US"/>
          </a:p>
        </p:txBody>
      </p:sp>
      <p:sp>
        <p:nvSpPr>
          <p:cNvPr id="3" name="Subtitle 2"/>
          <p:cNvSpPr>
            <a:spLocks noGrp="1"/>
          </p:cNvSpPr>
          <p:nvPr>
            <p:ph type="subTitle" idx="1"/>
          </p:nvPr>
        </p:nvSpPr>
        <p:spPr>
          <a:xfrm>
            <a:off x="2668500" y="15901911"/>
            <a:ext cx="16011000" cy="7309690"/>
          </a:xfrm>
        </p:spPr>
        <p:txBody>
          <a:bodyPr/>
          <a:lstStyle>
            <a:lvl1pPr marL="0" indent="0" algn="ctr">
              <a:buNone/>
              <a:defRPr sz="5605"/>
            </a:lvl1pPr>
            <a:lvl2pPr marL="1067435" indent="0" algn="ctr">
              <a:buNone/>
              <a:defRPr sz="4670"/>
            </a:lvl2pPr>
            <a:lvl3pPr marL="2134870" indent="0" algn="ctr">
              <a:buNone/>
              <a:defRPr sz="4200"/>
            </a:lvl3pPr>
            <a:lvl4pPr marL="3202305" indent="0" algn="ctr">
              <a:buNone/>
              <a:defRPr sz="3735"/>
            </a:lvl4pPr>
            <a:lvl5pPr marL="4269740" indent="0" algn="ctr">
              <a:buNone/>
              <a:defRPr sz="3735"/>
            </a:lvl5pPr>
            <a:lvl6pPr marL="5337175" indent="0" algn="ctr">
              <a:buNone/>
              <a:defRPr sz="3735"/>
            </a:lvl6pPr>
            <a:lvl7pPr marL="6404610" indent="0" algn="ctr">
              <a:buNone/>
              <a:defRPr sz="3735"/>
            </a:lvl7pPr>
            <a:lvl8pPr marL="7472045" indent="0" algn="ctr">
              <a:buNone/>
              <a:defRPr sz="3735"/>
            </a:lvl8pPr>
            <a:lvl9pPr marL="8539480" indent="0" algn="ctr">
              <a:buNone/>
              <a:defRPr sz="3735"/>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7163" y="1611917"/>
            <a:ext cx="4603163" cy="2565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7675" y="1611917"/>
            <a:ext cx="13542638" cy="2565751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6556" y="7547978"/>
            <a:ext cx="18412650" cy="12593973"/>
          </a:xfrm>
        </p:spPr>
        <p:txBody>
          <a:bodyPr anchor="b"/>
          <a:lstStyle>
            <a:lvl1pPr>
              <a:defRPr sz="14010"/>
            </a:lvl1pPr>
          </a:lstStyle>
          <a:p>
            <a:r>
              <a:rPr lang="en-US" smtClean="0"/>
              <a:t>Click to edit Master title style</a:t>
            </a:r>
            <a:endParaRPr lang="en-US"/>
          </a:p>
        </p:txBody>
      </p:sp>
      <p:sp>
        <p:nvSpPr>
          <p:cNvPr id="3" name="Text Placeholder 2"/>
          <p:cNvSpPr>
            <a:spLocks noGrp="1"/>
          </p:cNvSpPr>
          <p:nvPr>
            <p:ph type="body" idx="1"/>
          </p:nvPr>
        </p:nvSpPr>
        <p:spPr>
          <a:xfrm>
            <a:off x="1456556" y="20261095"/>
            <a:ext cx="18412650" cy="6622873"/>
          </a:xfrm>
        </p:spPr>
        <p:txBody>
          <a:bodyPr/>
          <a:lstStyle>
            <a:lvl1pPr marL="0" indent="0">
              <a:buNone/>
              <a:defRPr sz="5605">
                <a:solidFill>
                  <a:schemeClr val="tx1">
                    <a:tint val="75000"/>
                  </a:schemeClr>
                </a:solidFill>
              </a:defRPr>
            </a:lvl1pPr>
            <a:lvl2pPr marL="1067435" indent="0">
              <a:buNone/>
              <a:defRPr sz="4670">
                <a:solidFill>
                  <a:schemeClr val="tx1">
                    <a:tint val="75000"/>
                  </a:schemeClr>
                </a:solidFill>
              </a:defRPr>
            </a:lvl2pPr>
            <a:lvl3pPr marL="2134870" indent="0">
              <a:buNone/>
              <a:defRPr sz="4200">
                <a:solidFill>
                  <a:schemeClr val="tx1">
                    <a:tint val="75000"/>
                  </a:schemeClr>
                </a:solidFill>
              </a:defRPr>
            </a:lvl3pPr>
            <a:lvl4pPr marL="3202305" indent="0">
              <a:buNone/>
              <a:defRPr sz="3735">
                <a:solidFill>
                  <a:schemeClr val="tx1">
                    <a:tint val="75000"/>
                  </a:schemeClr>
                </a:solidFill>
              </a:defRPr>
            </a:lvl4pPr>
            <a:lvl5pPr marL="4269740" indent="0">
              <a:buNone/>
              <a:defRPr sz="3735">
                <a:solidFill>
                  <a:schemeClr val="tx1">
                    <a:tint val="75000"/>
                  </a:schemeClr>
                </a:solidFill>
              </a:defRPr>
            </a:lvl5pPr>
            <a:lvl6pPr marL="5337175" indent="0">
              <a:buNone/>
              <a:defRPr sz="3735">
                <a:solidFill>
                  <a:schemeClr val="tx1">
                    <a:tint val="75000"/>
                  </a:schemeClr>
                </a:solidFill>
              </a:defRPr>
            </a:lvl6pPr>
            <a:lvl7pPr marL="6404610" indent="0">
              <a:buNone/>
              <a:defRPr sz="3735">
                <a:solidFill>
                  <a:schemeClr val="tx1">
                    <a:tint val="75000"/>
                  </a:schemeClr>
                </a:solidFill>
              </a:defRPr>
            </a:lvl7pPr>
            <a:lvl8pPr marL="7472045" indent="0">
              <a:buNone/>
              <a:defRPr sz="3735">
                <a:solidFill>
                  <a:schemeClr val="tx1">
                    <a:tint val="75000"/>
                  </a:schemeClr>
                </a:solidFill>
              </a:defRPr>
            </a:lvl8pPr>
            <a:lvl9pPr marL="8539480" indent="0">
              <a:buNone/>
              <a:defRPr sz="3735">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7675" y="8059584"/>
            <a:ext cx="9072900" cy="192098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10807425" y="8059584"/>
            <a:ext cx="9072900" cy="192098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0456" y="1611917"/>
            <a:ext cx="18412650" cy="5851961"/>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70456" y="7421828"/>
            <a:ext cx="9031204" cy="3637323"/>
          </a:xfrm>
        </p:spPr>
        <p:txBody>
          <a:bodyPr anchor="b"/>
          <a:lstStyle>
            <a:lvl1pPr marL="0" indent="0">
              <a:buNone/>
              <a:defRPr sz="5605" b="1"/>
            </a:lvl1pPr>
            <a:lvl2pPr marL="1067435" indent="0">
              <a:buNone/>
              <a:defRPr sz="4670" b="1"/>
            </a:lvl2pPr>
            <a:lvl3pPr marL="2134870" indent="0">
              <a:buNone/>
              <a:defRPr sz="4200" b="1"/>
            </a:lvl3pPr>
            <a:lvl4pPr marL="3202305" indent="0">
              <a:buNone/>
              <a:defRPr sz="3735" b="1"/>
            </a:lvl4pPr>
            <a:lvl5pPr marL="4269740" indent="0">
              <a:buNone/>
              <a:defRPr sz="3735" b="1"/>
            </a:lvl5pPr>
            <a:lvl6pPr marL="5337175" indent="0">
              <a:buNone/>
              <a:defRPr sz="3735" b="1"/>
            </a:lvl6pPr>
            <a:lvl7pPr marL="6404610" indent="0">
              <a:buNone/>
              <a:defRPr sz="3735" b="1"/>
            </a:lvl7pPr>
            <a:lvl8pPr marL="7472045" indent="0">
              <a:buNone/>
              <a:defRPr sz="3735" b="1"/>
            </a:lvl8pPr>
            <a:lvl9pPr marL="8539480" indent="0">
              <a:buNone/>
              <a:defRPr sz="3735"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470456" y="11059150"/>
            <a:ext cx="9031204" cy="162663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10807425" y="7421828"/>
            <a:ext cx="9075681" cy="3637323"/>
          </a:xfrm>
        </p:spPr>
        <p:txBody>
          <a:bodyPr anchor="b"/>
          <a:lstStyle>
            <a:lvl1pPr marL="0" indent="0">
              <a:buNone/>
              <a:defRPr sz="5605" b="1"/>
            </a:lvl1pPr>
            <a:lvl2pPr marL="1067435" indent="0">
              <a:buNone/>
              <a:defRPr sz="4670" b="1"/>
            </a:lvl2pPr>
            <a:lvl3pPr marL="2134870" indent="0">
              <a:buNone/>
              <a:defRPr sz="4200" b="1"/>
            </a:lvl3pPr>
            <a:lvl4pPr marL="3202305" indent="0">
              <a:buNone/>
              <a:defRPr sz="3735" b="1"/>
            </a:lvl4pPr>
            <a:lvl5pPr marL="4269740" indent="0">
              <a:buNone/>
              <a:defRPr sz="3735" b="1"/>
            </a:lvl5pPr>
            <a:lvl6pPr marL="5337175" indent="0">
              <a:buNone/>
              <a:defRPr sz="3735" b="1"/>
            </a:lvl6pPr>
            <a:lvl7pPr marL="6404610" indent="0">
              <a:buNone/>
              <a:defRPr sz="3735" b="1"/>
            </a:lvl7pPr>
            <a:lvl8pPr marL="7472045" indent="0">
              <a:buNone/>
              <a:defRPr sz="3735" b="1"/>
            </a:lvl8pPr>
            <a:lvl9pPr marL="8539480" indent="0">
              <a:buNone/>
              <a:defRPr sz="3735"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10807425" y="11059150"/>
            <a:ext cx="9075681" cy="162663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0456" y="2018400"/>
            <a:ext cx="6885285" cy="7064400"/>
          </a:xfrm>
        </p:spPr>
        <p:txBody>
          <a:bodyPr anchor="b"/>
          <a:lstStyle>
            <a:lvl1pPr>
              <a:defRPr sz="7470"/>
            </a:lvl1pPr>
          </a:lstStyle>
          <a:p>
            <a:r>
              <a:rPr lang="en-US" smtClean="0"/>
              <a:t>Click to edit Master title style</a:t>
            </a:r>
            <a:endParaRPr lang="en-US"/>
          </a:p>
        </p:txBody>
      </p:sp>
      <p:sp>
        <p:nvSpPr>
          <p:cNvPr id="3" name="Content Placeholder 2"/>
          <p:cNvSpPr>
            <a:spLocks noGrp="1"/>
          </p:cNvSpPr>
          <p:nvPr>
            <p:ph idx="1"/>
          </p:nvPr>
        </p:nvSpPr>
        <p:spPr>
          <a:xfrm>
            <a:off x="9075681" y="4359184"/>
            <a:ext cx="10807425" cy="21515584"/>
          </a:xfrm>
        </p:spPr>
        <p:txBody>
          <a:bodyPr/>
          <a:lstStyle>
            <a:lvl1pPr>
              <a:defRPr sz="7470"/>
            </a:lvl1pPr>
            <a:lvl2pPr>
              <a:defRPr sz="6535"/>
            </a:lvl2pPr>
            <a:lvl3pPr>
              <a:defRPr sz="5605"/>
            </a:lvl3pPr>
            <a:lvl4pPr>
              <a:defRPr sz="4670"/>
            </a:lvl4pPr>
            <a:lvl5pPr>
              <a:defRPr sz="4670"/>
            </a:lvl5pPr>
            <a:lvl6pPr>
              <a:defRPr sz="4670"/>
            </a:lvl6pPr>
            <a:lvl7pPr>
              <a:defRPr sz="4670"/>
            </a:lvl7pPr>
            <a:lvl8pPr>
              <a:defRPr sz="4670"/>
            </a:lvl8pPr>
            <a:lvl9pPr>
              <a:defRPr sz="467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1470456" y="9082800"/>
            <a:ext cx="6885285" cy="16827011"/>
          </a:xfrm>
        </p:spPr>
        <p:txBody>
          <a:bodyPr/>
          <a:lstStyle>
            <a:lvl1pPr marL="0" indent="0">
              <a:buNone/>
              <a:defRPr sz="3735"/>
            </a:lvl1pPr>
            <a:lvl2pPr marL="1067435" indent="0">
              <a:buNone/>
              <a:defRPr sz="3270"/>
            </a:lvl2pPr>
            <a:lvl3pPr marL="2134870" indent="0">
              <a:buNone/>
              <a:defRPr sz="2800"/>
            </a:lvl3pPr>
            <a:lvl4pPr marL="3202305" indent="0">
              <a:buNone/>
              <a:defRPr sz="2335"/>
            </a:lvl4pPr>
            <a:lvl5pPr marL="4269740" indent="0">
              <a:buNone/>
              <a:defRPr sz="2335"/>
            </a:lvl5pPr>
            <a:lvl6pPr marL="5337175" indent="0">
              <a:buNone/>
              <a:defRPr sz="2335"/>
            </a:lvl6pPr>
            <a:lvl7pPr marL="6404610" indent="0">
              <a:buNone/>
              <a:defRPr sz="2335"/>
            </a:lvl7pPr>
            <a:lvl8pPr marL="7472045" indent="0">
              <a:buNone/>
              <a:defRPr sz="2335"/>
            </a:lvl8pPr>
            <a:lvl9pPr marL="8539480" indent="0">
              <a:buNone/>
              <a:defRPr sz="233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0456" y="2018400"/>
            <a:ext cx="6885285" cy="7064400"/>
          </a:xfrm>
        </p:spPr>
        <p:txBody>
          <a:bodyPr anchor="b"/>
          <a:lstStyle>
            <a:lvl1pPr>
              <a:defRPr sz="7470"/>
            </a:lvl1pPr>
          </a:lstStyle>
          <a:p>
            <a:r>
              <a:rPr lang="en-US" smtClean="0"/>
              <a:t>Click to edit Master title style</a:t>
            </a:r>
            <a:endParaRPr lang="en-US"/>
          </a:p>
        </p:txBody>
      </p:sp>
      <p:sp>
        <p:nvSpPr>
          <p:cNvPr id="3" name="Picture Placeholder 2"/>
          <p:cNvSpPr>
            <a:spLocks noGrp="1"/>
          </p:cNvSpPr>
          <p:nvPr>
            <p:ph type="pic" idx="1"/>
          </p:nvPr>
        </p:nvSpPr>
        <p:spPr>
          <a:xfrm>
            <a:off x="9075681" y="4359184"/>
            <a:ext cx="10807425" cy="21515584"/>
          </a:xfrm>
        </p:spPr>
        <p:txBody>
          <a:bodyPr/>
          <a:lstStyle>
            <a:lvl1pPr marL="0" indent="0">
              <a:buNone/>
              <a:defRPr sz="7470"/>
            </a:lvl1pPr>
            <a:lvl2pPr marL="1067435" indent="0">
              <a:buNone/>
              <a:defRPr sz="6535"/>
            </a:lvl2pPr>
            <a:lvl3pPr marL="2134870" indent="0">
              <a:buNone/>
              <a:defRPr sz="5605"/>
            </a:lvl3pPr>
            <a:lvl4pPr marL="3202305" indent="0">
              <a:buNone/>
              <a:defRPr sz="4670"/>
            </a:lvl4pPr>
            <a:lvl5pPr marL="4269740" indent="0">
              <a:buNone/>
              <a:defRPr sz="4670"/>
            </a:lvl5pPr>
            <a:lvl6pPr marL="5337175" indent="0">
              <a:buNone/>
              <a:defRPr sz="4670"/>
            </a:lvl6pPr>
            <a:lvl7pPr marL="6404610" indent="0">
              <a:buNone/>
              <a:defRPr sz="4670"/>
            </a:lvl7pPr>
            <a:lvl8pPr marL="7472045" indent="0">
              <a:buNone/>
              <a:defRPr sz="4670"/>
            </a:lvl8pPr>
            <a:lvl9pPr marL="8539480" indent="0">
              <a:buNone/>
              <a:defRPr sz="4670"/>
            </a:lvl9pPr>
          </a:lstStyle>
          <a:p>
            <a:endParaRPr lang="en-US"/>
          </a:p>
        </p:txBody>
      </p:sp>
      <p:sp>
        <p:nvSpPr>
          <p:cNvPr id="4" name="Text Placeholder 3"/>
          <p:cNvSpPr>
            <a:spLocks noGrp="1"/>
          </p:cNvSpPr>
          <p:nvPr>
            <p:ph type="body" sz="half" idx="2"/>
          </p:nvPr>
        </p:nvSpPr>
        <p:spPr>
          <a:xfrm>
            <a:off x="1470456" y="9082800"/>
            <a:ext cx="6885285" cy="16827011"/>
          </a:xfrm>
        </p:spPr>
        <p:txBody>
          <a:bodyPr/>
          <a:lstStyle>
            <a:lvl1pPr marL="0" indent="0">
              <a:buNone/>
              <a:defRPr sz="3735"/>
            </a:lvl1pPr>
            <a:lvl2pPr marL="1067435" indent="0">
              <a:buNone/>
              <a:defRPr sz="3270"/>
            </a:lvl2pPr>
            <a:lvl3pPr marL="2134870" indent="0">
              <a:buNone/>
              <a:defRPr sz="2800"/>
            </a:lvl3pPr>
            <a:lvl4pPr marL="3202305" indent="0">
              <a:buNone/>
              <a:defRPr sz="2335"/>
            </a:lvl4pPr>
            <a:lvl5pPr marL="4269740" indent="0">
              <a:buNone/>
              <a:defRPr sz="2335"/>
            </a:lvl5pPr>
            <a:lvl6pPr marL="5337175" indent="0">
              <a:buNone/>
              <a:defRPr sz="2335"/>
            </a:lvl6pPr>
            <a:lvl7pPr marL="6404610" indent="0">
              <a:buNone/>
              <a:defRPr sz="2335"/>
            </a:lvl7pPr>
            <a:lvl8pPr marL="7472045" indent="0">
              <a:buNone/>
              <a:defRPr sz="2335"/>
            </a:lvl8pPr>
            <a:lvl9pPr marL="8539480" indent="0">
              <a:buNone/>
              <a:defRPr sz="233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7675" y="1611917"/>
            <a:ext cx="18412650" cy="585196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67675" y="8059584"/>
            <a:ext cx="18412650" cy="19209845"/>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1467675" y="28061368"/>
            <a:ext cx="4803300" cy="1611917"/>
          </a:xfrm>
          <a:prstGeom prst="rect">
            <a:avLst/>
          </a:prstGeom>
        </p:spPr>
        <p:txBody>
          <a:bodyPr vert="horz" lIns="91440" tIns="45720" rIns="91440" bIns="45720" rtlCol="0" anchor="ctr"/>
          <a:lstStyle>
            <a:lvl1pPr algn="l">
              <a:defRPr sz="28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7071525" y="28061368"/>
            <a:ext cx="7204950" cy="1611917"/>
          </a:xfrm>
          <a:prstGeom prst="rect">
            <a:avLst/>
          </a:prstGeom>
        </p:spPr>
        <p:txBody>
          <a:bodyPr vert="horz" lIns="91440" tIns="45720" rIns="91440" bIns="45720" rtlCol="0" anchor="ctr"/>
          <a:lstStyle>
            <a:lvl1pPr algn="ctr">
              <a:defRPr sz="2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077025" y="28061368"/>
            <a:ext cx="4803300" cy="1611917"/>
          </a:xfrm>
          <a:prstGeom prst="rect">
            <a:avLst/>
          </a:prstGeom>
        </p:spPr>
        <p:txBody>
          <a:bodyPr vert="horz" lIns="91440" tIns="45720" rIns="91440" bIns="45720" rtlCol="0" anchor="ctr"/>
          <a:lstStyle>
            <a:lvl1pPr algn="r">
              <a:defRPr sz="28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134870" rtl="0" eaLnBrk="1" latinLnBrk="0" hangingPunct="1">
        <a:lnSpc>
          <a:spcPct val="90000"/>
        </a:lnSpc>
        <a:spcBef>
          <a:spcPct val="0"/>
        </a:spcBef>
        <a:buNone/>
        <a:defRPr sz="10270" kern="1200">
          <a:solidFill>
            <a:schemeClr val="tx1"/>
          </a:solidFill>
          <a:latin typeface="+mj-lt"/>
          <a:ea typeface="+mj-ea"/>
          <a:cs typeface="+mj-cs"/>
        </a:defRPr>
      </a:lvl1pPr>
    </p:titleStyle>
    <p:bodyStyle>
      <a:lvl1pPr marL="533400" indent="-533400" algn="l" defTabSz="2134870" rtl="0" eaLnBrk="1" latinLnBrk="0" hangingPunct="1">
        <a:lnSpc>
          <a:spcPct val="90000"/>
        </a:lnSpc>
        <a:spcBef>
          <a:spcPct val="468000"/>
        </a:spcBef>
        <a:buFont typeface="Arial" panose="020B0604020202020204" pitchFamily="34" charset="0"/>
        <a:buChar char="•"/>
        <a:defRPr sz="6535" kern="1200">
          <a:solidFill>
            <a:schemeClr val="tx1"/>
          </a:solidFill>
          <a:latin typeface="+mn-lt"/>
          <a:ea typeface="+mn-ea"/>
          <a:cs typeface="+mn-cs"/>
        </a:defRPr>
      </a:lvl1pPr>
      <a:lvl2pPr marL="1600835" indent="-533400" algn="l" defTabSz="2134870" rtl="0" eaLnBrk="1" latinLnBrk="0" hangingPunct="1">
        <a:lnSpc>
          <a:spcPct val="90000"/>
        </a:lnSpc>
        <a:spcBef>
          <a:spcPts val="1170"/>
        </a:spcBef>
        <a:buFont typeface="Arial" panose="020B0604020202020204" pitchFamily="34" charset="0"/>
        <a:buChar char="•"/>
        <a:defRPr sz="5605" kern="1200">
          <a:solidFill>
            <a:schemeClr val="tx1"/>
          </a:solidFill>
          <a:latin typeface="+mn-lt"/>
          <a:ea typeface="+mn-ea"/>
          <a:cs typeface="+mn-cs"/>
        </a:defRPr>
      </a:lvl2pPr>
      <a:lvl3pPr marL="2668270" indent="-533400" algn="l" defTabSz="2134870" rtl="0" eaLnBrk="1" latinLnBrk="0" hangingPunct="1">
        <a:lnSpc>
          <a:spcPct val="90000"/>
        </a:lnSpc>
        <a:spcBef>
          <a:spcPts val="1170"/>
        </a:spcBef>
        <a:buFont typeface="Arial" panose="020B0604020202020204" pitchFamily="34" charset="0"/>
        <a:buChar char="•"/>
        <a:defRPr sz="4670" kern="1200">
          <a:solidFill>
            <a:schemeClr val="tx1"/>
          </a:solidFill>
          <a:latin typeface="+mn-lt"/>
          <a:ea typeface="+mn-ea"/>
          <a:cs typeface="+mn-cs"/>
        </a:defRPr>
      </a:lvl3pPr>
      <a:lvl4pPr marL="3735705"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4pPr>
      <a:lvl5pPr marL="4803140"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5pPr>
      <a:lvl6pPr marL="5870575"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6pPr>
      <a:lvl7pPr marL="6938010"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7pPr>
      <a:lvl8pPr marL="8005445"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8pPr>
      <a:lvl9pPr marL="9072880"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9pPr>
    </p:bodyStyle>
    <p:otherStyle>
      <a:defPPr>
        <a:defRPr lang="en-US"/>
      </a:defPPr>
      <a:lvl1pPr marL="0" algn="l" defTabSz="2134870" rtl="0" eaLnBrk="1" latinLnBrk="0" hangingPunct="1">
        <a:defRPr sz="4200" kern="1200">
          <a:solidFill>
            <a:schemeClr val="tx1"/>
          </a:solidFill>
          <a:latin typeface="+mn-lt"/>
          <a:ea typeface="+mn-ea"/>
          <a:cs typeface="+mn-cs"/>
        </a:defRPr>
      </a:lvl1pPr>
      <a:lvl2pPr marL="1067435" algn="l" defTabSz="2134870" rtl="0" eaLnBrk="1" latinLnBrk="0" hangingPunct="1">
        <a:defRPr sz="4200" kern="1200">
          <a:solidFill>
            <a:schemeClr val="tx1"/>
          </a:solidFill>
          <a:latin typeface="+mn-lt"/>
          <a:ea typeface="+mn-ea"/>
          <a:cs typeface="+mn-cs"/>
        </a:defRPr>
      </a:lvl2pPr>
      <a:lvl3pPr marL="2134870" algn="l" defTabSz="2134870" rtl="0" eaLnBrk="1" latinLnBrk="0" hangingPunct="1">
        <a:defRPr sz="4200" kern="1200">
          <a:solidFill>
            <a:schemeClr val="tx1"/>
          </a:solidFill>
          <a:latin typeface="+mn-lt"/>
          <a:ea typeface="+mn-ea"/>
          <a:cs typeface="+mn-cs"/>
        </a:defRPr>
      </a:lvl3pPr>
      <a:lvl4pPr marL="3202305" algn="l" defTabSz="2134870" rtl="0" eaLnBrk="1" latinLnBrk="0" hangingPunct="1">
        <a:defRPr sz="4200" kern="1200">
          <a:solidFill>
            <a:schemeClr val="tx1"/>
          </a:solidFill>
          <a:latin typeface="+mn-lt"/>
          <a:ea typeface="+mn-ea"/>
          <a:cs typeface="+mn-cs"/>
        </a:defRPr>
      </a:lvl4pPr>
      <a:lvl5pPr marL="4269740" algn="l" defTabSz="2134870" rtl="0" eaLnBrk="1" latinLnBrk="0" hangingPunct="1">
        <a:defRPr sz="4200" kern="1200">
          <a:solidFill>
            <a:schemeClr val="tx1"/>
          </a:solidFill>
          <a:latin typeface="+mn-lt"/>
          <a:ea typeface="+mn-ea"/>
          <a:cs typeface="+mn-cs"/>
        </a:defRPr>
      </a:lvl5pPr>
      <a:lvl6pPr marL="5337175" algn="l" defTabSz="2134870" rtl="0" eaLnBrk="1" latinLnBrk="0" hangingPunct="1">
        <a:defRPr sz="4200" kern="1200">
          <a:solidFill>
            <a:schemeClr val="tx1"/>
          </a:solidFill>
          <a:latin typeface="+mn-lt"/>
          <a:ea typeface="+mn-ea"/>
          <a:cs typeface="+mn-cs"/>
        </a:defRPr>
      </a:lvl6pPr>
      <a:lvl7pPr marL="6404610" algn="l" defTabSz="2134870" rtl="0" eaLnBrk="1" latinLnBrk="0" hangingPunct="1">
        <a:defRPr sz="4200" kern="1200">
          <a:solidFill>
            <a:schemeClr val="tx1"/>
          </a:solidFill>
          <a:latin typeface="+mn-lt"/>
          <a:ea typeface="+mn-ea"/>
          <a:cs typeface="+mn-cs"/>
        </a:defRPr>
      </a:lvl7pPr>
      <a:lvl8pPr marL="7472045" algn="l" defTabSz="2134870" rtl="0" eaLnBrk="1" latinLnBrk="0" hangingPunct="1">
        <a:defRPr sz="4200" kern="1200">
          <a:solidFill>
            <a:schemeClr val="tx1"/>
          </a:solidFill>
          <a:latin typeface="+mn-lt"/>
          <a:ea typeface="+mn-ea"/>
          <a:cs typeface="+mn-cs"/>
        </a:defRPr>
      </a:lvl8pPr>
      <a:lvl9pPr marL="8539480" algn="l" defTabSz="2134870"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poster_2019_tlo"/>
          <p:cNvPicPr>
            <a:picLocks noChangeAspect="1"/>
          </p:cNvPicPr>
          <p:nvPr/>
        </p:nvPicPr>
        <p:blipFill>
          <a:blip r:embed="rId1"/>
          <a:stretch>
            <a:fillRect/>
          </a:stretch>
        </p:blipFill>
        <p:spPr>
          <a:xfrm>
            <a:off x="-17145" y="0"/>
            <a:ext cx="21382582" cy="30276223"/>
          </a:xfrm>
          <a:prstGeom prst="rect">
            <a:avLst/>
          </a:prstGeom>
        </p:spPr>
      </p:pic>
      <p:sp>
        <p:nvSpPr>
          <p:cNvPr id="7" name="Pole tekstowe 6"/>
          <p:cNvSpPr txBox="1"/>
          <p:nvPr/>
        </p:nvSpPr>
        <p:spPr>
          <a:xfrm>
            <a:off x="224790" y="4895850"/>
            <a:ext cx="20821015" cy="1322070"/>
          </a:xfrm>
          <a:prstGeom prst="rect">
            <a:avLst/>
          </a:prstGeom>
          <a:noFill/>
        </p:spPr>
        <p:txBody>
          <a:bodyPr wrap="square" rtlCol="0">
            <a:spAutoFit/>
          </a:bodyPr>
          <a:p>
            <a:pPr algn="ctr" fontAlgn="auto">
              <a:lnSpc>
                <a:spcPct val="100000"/>
              </a:lnSpc>
            </a:pPr>
            <a:r>
              <a:rPr lang="pl-PL" altLang="en-US" sz="4000">
                <a:solidFill>
                  <a:schemeClr val="bg1"/>
                </a:solidFill>
                <a:latin typeface="Arial" panose="020B0604020202020204" pitchFamily="34" charset="0"/>
                <a:cs typeface="Arial" panose="020B0604020202020204" pitchFamily="34" charset="0"/>
              </a:rPr>
              <a:t>Tytuł artykułu. Lorem ipsum dolor sit amet interdum viverra Ut facilisis</a:t>
            </a:r>
            <a:endParaRPr lang="pl-PL" altLang="en-US" sz="4000">
              <a:solidFill>
                <a:schemeClr val="bg1"/>
              </a:solidFill>
              <a:latin typeface="Arial" panose="020B0604020202020204" pitchFamily="34" charset="0"/>
              <a:cs typeface="Arial" panose="020B0604020202020204" pitchFamily="34" charset="0"/>
            </a:endParaRPr>
          </a:p>
          <a:p>
            <a:pPr algn="ctr" fontAlgn="auto">
              <a:lnSpc>
                <a:spcPct val="100000"/>
              </a:lnSpc>
            </a:pPr>
            <a:r>
              <a:rPr lang="pl-PL" altLang="en-US" sz="4000">
                <a:solidFill>
                  <a:schemeClr val="bg1"/>
                </a:solidFill>
                <a:latin typeface="Arial" panose="020B0604020202020204" pitchFamily="34" charset="0"/>
                <a:cs typeface="Arial" panose="020B0604020202020204" pitchFamily="34" charset="0"/>
              </a:rPr>
              <a:t>in eros sed est massa non nunc Maecenas tincidunt</a:t>
            </a:r>
            <a:endParaRPr lang="pl-PL" altLang="en-US" sz="4000">
              <a:solidFill>
                <a:schemeClr val="bg1"/>
              </a:solidFill>
              <a:latin typeface="Arial" panose="020B0604020202020204" pitchFamily="34" charset="0"/>
              <a:cs typeface="Arial" panose="020B0604020202020204" pitchFamily="34" charset="0"/>
            </a:endParaRPr>
          </a:p>
        </p:txBody>
      </p:sp>
      <p:sp>
        <p:nvSpPr>
          <p:cNvPr id="8" name="Pole tekstowe 7"/>
          <p:cNvSpPr txBox="1"/>
          <p:nvPr/>
        </p:nvSpPr>
        <p:spPr>
          <a:xfrm>
            <a:off x="225425" y="6165850"/>
            <a:ext cx="20821015" cy="491490"/>
          </a:xfrm>
          <a:prstGeom prst="rect">
            <a:avLst/>
          </a:prstGeom>
          <a:noFill/>
        </p:spPr>
        <p:txBody>
          <a:bodyPr wrap="square" rtlCol="0">
            <a:spAutoFit/>
          </a:bodyPr>
          <a:p>
            <a:pPr algn="ctr" fontAlgn="auto">
              <a:lnSpc>
                <a:spcPct val="100000"/>
              </a:lnSpc>
            </a:pPr>
            <a:r>
              <a:rPr lang="pl-PL" altLang="en-US" sz="2600">
                <a:solidFill>
                  <a:schemeClr val="bg1"/>
                </a:solidFill>
                <a:latin typeface="Arial" panose="020B0604020202020204" pitchFamily="34" charset="0"/>
                <a:cs typeface="Arial" panose="020B0604020202020204" pitchFamily="34" charset="0"/>
              </a:rPr>
              <a:t>Imię i Nazwisko Autora 1 | Imię i nazwisko Autora 2</a:t>
            </a:r>
            <a:endParaRPr lang="pl-PL" altLang="en-US" sz="2600">
              <a:solidFill>
                <a:schemeClr val="bg1"/>
              </a:solidFill>
              <a:latin typeface="Arial" panose="020B0604020202020204" pitchFamily="34" charset="0"/>
              <a:cs typeface="Arial" panose="020B0604020202020204" pitchFamily="34" charset="0"/>
            </a:endParaRPr>
          </a:p>
        </p:txBody>
      </p:sp>
      <p:sp>
        <p:nvSpPr>
          <p:cNvPr id="11" name="Prostokąt 10"/>
          <p:cNvSpPr/>
          <p:nvPr/>
        </p:nvSpPr>
        <p:spPr>
          <a:xfrm>
            <a:off x="535305" y="72193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Wprowadzenie</a:t>
            </a:r>
            <a:endParaRPr lang="pl-PL" altLang="en-US" sz="4000">
              <a:latin typeface="Arial" panose="020B0604020202020204" pitchFamily="34" charset="0"/>
              <a:cs typeface="Arial" panose="020B0604020202020204" pitchFamily="34" charset="0"/>
            </a:endParaRPr>
          </a:p>
        </p:txBody>
      </p:sp>
      <p:sp>
        <p:nvSpPr>
          <p:cNvPr id="21" name="Pole tekstowe 20"/>
          <p:cNvSpPr txBox="1"/>
          <p:nvPr/>
        </p:nvSpPr>
        <p:spPr>
          <a:xfrm>
            <a:off x="535940" y="8110855"/>
            <a:ext cx="6479540" cy="109048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Tekst podstawowy: Times New Roman 18 pt. Nagłowki: Arial 40 pt. Tyuł: Arial, 40 pt. Autorzy: Arial 26 pt.</a:t>
            </a: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a:t>
            </a:r>
            <a:endParaRPr lang="pl-PL" altLang="en-US">
              <a:latin typeface="Times New Roman" panose="02020603050405020304" charset="0"/>
              <a:cs typeface="Times New Roman" panose="02020603050405020304" charset="0"/>
            </a:endParaRPr>
          </a:p>
        </p:txBody>
      </p:sp>
      <p:sp>
        <p:nvSpPr>
          <p:cNvPr id="22" name="Prostokąt 21"/>
          <p:cNvSpPr/>
          <p:nvPr/>
        </p:nvSpPr>
        <p:spPr>
          <a:xfrm>
            <a:off x="535940" y="193097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3" name="Prostokąt 22"/>
          <p:cNvSpPr/>
          <p:nvPr/>
        </p:nvSpPr>
        <p:spPr>
          <a:xfrm>
            <a:off x="7395210" y="72193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4" name="Prostokąt 23"/>
          <p:cNvSpPr/>
          <p:nvPr/>
        </p:nvSpPr>
        <p:spPr>
          <a:xfrm>
            <a:off x="7395210" y="16873220"/>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5" name="Prostokąt 24"/>
          <p:cNvSpPr/>
          <p:nvPr/>
        </p:nvSpPr>
        <p:spPr>
          <a:xfrm>
            <a:off x="14479905" y="72193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6" name="Prostokąt 25"/>
          <p:cNvSpPr/>
          <p:nvPr/>
        </p:nvSpPr>
        <p:spPr>
          <a:xfrm>
            <a:off x="14479905" y="11954510"/>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7" name="Pole tekstowe 26"/>
          <p:cNvSpPr txBox="1"/>
          <p:nvPr/>
        </p:nvSpPr>
        <p:spPr>
          <a:xfrm>
            <a:off x="536575" y="20389215"/>
            <a:ext cx="6479540" cy="804227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Maecenas nec egestas a, pretium justo. Suspendisse facilisis luctus et libero. Nulla faucibus orci luctus et malesuada elit a urna. Pellentesque placerat.</a:t>
            </a:r>
            <a:endParaRPr lang="pl-PL" altLang="en-US">
              <a:latin typeface="Times New Roman" panose="02020603050405020304" charset="0"/>
              <a:cs typeface="Times New Roman" panose="02020603050405020304" charset="0"/>
              <a:sym typeface="+mn-ea"/>
            </a:endParaRPr>
          </a:p>
          <a:p>
            <a:pPr algn="just" fontAlgn="auto">
              <a:lnSpc>
                <a:spcPct val="115000"/>
              </a:lnSpc>
            </a:pPr>
            <a:endParaRPr lang="pl-PL" altLang="en-US">
              <a:latin typeface="Times New Roman" panose="02020603050405020304" charset="0"/>
              <a:cs typeface="Times New Roman" panose="02020603050405020304" charset="0"/>
              <a:sym typeface="+mn-ea"/>
            </a:endParaRPr>
          </a:p>
          <a:p>
            <a:pPr algn="just" fontAlgn="auto">
              <a:lnSpc>
                <a:spcPct val="115000"/>
              </a:lnSpc>
            </a:pPr>
            <a:r>
              <a:rPr lang="pl-PL" altLang="en-US">
                <a:latin typeface="Times New Roman" panose="02020603050405020304" charset="0"/>
                <a:cs typeface="Times New Roman" panose="02020603050405020304" charset="0"/>
                <a:sym typeface="+mn-ea"/>
              </a:rPr>
              <a:t>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28" name="Pole tekstowe 27"/>
          <p:cNvSpPr txBox="1"/>
          <p:nvPr/>
        </p:nvSpPr>
        <p:spPr>
          <a:xfrm>
            <a:off x="7395210" y="8110855"/>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29" name="Pole tekstowe 28"/>
          <p:cNvSpPr txBox="1"/>
          <p:nvPr/>
        </p:nvSpPr>
        <p:spPr>
          <a:xfrm>
            <a:off x="14480540" y="12974955"/>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0" name="Pole tekstowe 29"/>
          <p:cNvSpPr txBox="1"/>
          <p:nvPr/>
        </p:nvSpPr>
        <p:spPr>
          <a:xfrm>
            <a:off x="7395210" y="17891760"/>
            <a:ext cx="6479540" cy="581596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Nulla convallis justo. Ut sed ante sit amet, diam. Etiam at lacus tellus malesuada sit amet leo. Vivamus ullamcorper ultrices posuere elementum odio non sem. Mauris aliquet ultrices volutpat. </a:t>
            </a:r>
            <a:r>
              <a:rPr lang="pl-PL" altLang="en-US">
                <a:latin typeface="Times New Roman" panose="02020603050405020304" charset="0"/>
                <a:cs typeface="Times New Roman" panose="02020603050405020304" charset="0"/>
                <a:sym typeface="+mn-ea"/>
              </a:rPr>
              <a:t>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1" name="Pole tekstowe 30"/>
          <p:cNvSpPr txBox="1"/>
          <p:nvPr/>
        </p:nvSpPr>
        <p:spPr>
          <a:xfrm>
            <a:off x="14606905" y="24491950"/>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2" name="Prostokąt 31"/>
          <p:cNvSpPr/>
          <p:nvPr/>
        </p:nvSpPr>
        <p:spPr>
          <a:xfrm>
            <a:off x="14606270" y="23502620"/>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Podsumownie i wnioski</a:t>
            </a:r>
            <a:endParaRPr lang="pl-PL" altLang="en-US" sz="4000">
              <a:latin typeface="Arial" panose="020B0604020202020204" pitchFamily="34" charset="0"/>
              <a:cs typeface="Arial" panose="020B0604020202020204" pitchFamily="34" charset="0"/>
            </a:endParaRPr>
          </a:p>
        </p:txBody>
      </p:sp>
      <p:sp>
        <p:nvSpPr>
          <p:cNvPr id="33" name="Pole tekstowe 32"/>
          <p:cNvSpPr txBox="1"/>
          <p:nvPr/>
        </p:nvSpPr>
        <p:spPr>
          <a:xfrm>
            <a:off x="14479905" y="8110855"/>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4" name="Pole tekstowe 33"/>
          <p:cNvSpPr txBox="1"/>
          <p:nvPr/>
        </p:nvSpPr>
        <p:spPr>
          <a:xfrm>
            <a:off x="7395210" y="16196310"/>
            <a:ext cx="6479540" cy="408940"/>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Rys. 1. Podpis rysunku: a) opis części A, b) opis częsci B</a:t>
            </a:r>
            <a:endParaRPr lang="pl-PL" altLang="en-US">
              <a:latin typeface="Times New Roman" panose="02020603050405020304" charset="0"/>
              <a:cs typeface="Times New Roman" panose="02020603050405020304" charset="0"/>
            </a:endParaRPr>
          </a:p>
        </p:txBody>
      </p:sp>
      <p:pic>
        <p:nvPicPr>
          <p:cNvPr id="37" name="Obraz 36"/>
          <p:cNvPicPr>
            <a:picLocks noChangeAspect="1"/>
          </p:cNvPicPr>
          <p:nvPr/>
        </p:nvPicPr>
        <p:blipFill>
          <a:blip r:embed="rId2"/>
          <a:stretch>
            <a:fillRect/>
          </a:stretch>
        </p:blipFill>
        <p:spPr>
          <a:xfrm>
            <a:off x="7449820" y="11910060"/>
            <a:ext cx="6372225" cy="4133850"/>
          </a:xfrm>
          <a:prstGeom prst="rect">
            <a:avLst/>
          </a:prstGeom>
        </p:spPr>
      </p:pic>
      <p:sp>
        <p:nvSpPr>
          <p:cNvPr id="38" name="Pole tekstowe 37"/>
          <p:cNvSpPr txBox="1"/>
          <p:nvPr/>
        </p:nvSpPr>
        <p:spPr>
          <a:xfrm>
            <a:off x="7432675" y="28100655"/>
            <a:ext cx="6479540" cy="408940"/>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Rys. 1. Podpis rysunku: a) opis części A, b) opis częsci B</a:t>
            </a:r>
            <a:endParaRPr lang="pl-PL" altLang="en-US">
              <a:latin typeface="Times New Roman" panose="02020603050405020304" charset="0"/>
              <a:cs typeface="Times New Roman" panose="02020603050405020304" charset="0"/>
            </a:endParaRPr>
          </a:p>
        </p:txBody>
      </p:sp>
      <p:pic>
        <p:nvPicPr>
          <p:cNvPr id="39" name="Obraz 38"/>
          <p:cNvPicPr>
            <a:picLocks noChangeAspect="1"/>
          </p:cNvPicPr>
          <p:nvPr/>
        </p:nvPicPr>
        <p:blipFill>
          <a:blip r:embed="rId2"/>
          <a:stretch>
            <a:fillRect/>
          </a:stretch>
        </p:blipFill>
        <p:spPr>
          <a:xfrm>
            <a:off x="7487285" y="23814405"/>
            <a:ext cx="6372225" cy="4133850"/>
          </a:xfrm>
          <a:prstGeom prst="rect">
            <a:avLst/>
          </a:prstGeom>
        </p:spPr>
      </p:pic>
      <p:pic>
        <p:nvPicPr>
          <p:cNvPr id="41" name="Obraz 40"/>
          <p:cNvPicPr>
            <a:picLocks noChangeAspect="1"/>
          </p:cNvPicPr>
          <p:nvPr/>
        </p:nvPicPr>
        <p:blipFill>
          <a:blip r:embed="rId3"/>
          <a:srcRect l="61105"/>
          <a:stretch>
            <a:fillRect/>
          </a:stretch>
        </p:blipFill>
        <p:spPr>
          <a:xfrm>
            <a:off x="14606905" y="17377410"/>
            <a:ext cx="5180965" cy="2772410"/>
          </a:xfrm>
          <a:prstGeom prst="rect">
            <a:avLst/>
          </a:prstGeom>
        </p:spPr>
      </p:pic>
      <p:sp>
        <p:nvSpPr>
          <p:cNvPr id="42" name="Pole tekstowe 41"/>
          <p:cNvSpPr txBox="1"/>
          <p:nvPr/>
        </p:nvSpPr>
        <p:spPr>
          <a:xfrm>
            <a:off x="14606905" y="20346670"/>
            <a:ext cx="6479540" cy="295338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a:t>
            </a:r>
            <a:endParaRPr lang="pl-PL" altLang="en-US">
              <a:latin typeface="Times New Roman" panose="02020603050405020304" charset="0"/>
              <a:cs typeface="Times New Roman" panose="02020603050405020304" charset="0"/>
            </a:endParaRPr>
          </a:p>
        </p:txBody>
      </p:sp>
      <p:sp>
        <p:nvSpPr>
          <p:cNvPr id="43" name="Pole tekstowe 42"/>
          <p:cNvSpPr txBox="1"/>
          <p:nvPr/>
        </p:nvSpPr>
        <p:spPr>
          <a:xfrm>
            <a:off x="14606905" y="16873220"/>
            <a:ext cx="6479540" cy="408940"/>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Tab. 1. Podpis tabeli</a:t>
            </a:r>
            <a:endParaRPr lang="pl-PL" altLang="en-US">
              <a:latin typeface="Times New Roman" panose="02020603050405020304" charset="0"/>
              <a:cs typeface="Times New Roman" panose="02020603050405020304" charset="0"/>
            </a:endParaRPr>
          </a:p>
        </p:txBody>
      </p:sp>
      <p:sp>
        <p:nvSpPr>
          <p:cNvPr id="44" name="Pole tekstowe 43"/>
          <p:cNvSpPr txBox="1"/>
          <p:nvPr/>
        </p:nvSpPr>
        <p:spPr>
          <a:xfrm>
            <a:off x="535305" y="28848685"/>
            <a:ext cx="1240790" cy="338455"/>
          </a:xfrm>
          <a:prstGeom prst="rect">
            <a:avLst/>
          </a:prstGeom>
          <a:noFill/>
        </p:spPr>
        <p:txBody>
          <a:bodyPr wrap="square" rtlCol="0">
            <a:spAutoFit/>
          </a:bodyPr>
          <a:p>
            <a:pPr algn="just" fontAlgn="auto">
              <a:lnSpc>
                <a:spcPct val="115000"/>
              </a:lnSpc>
            </a:pPr>
            <a:r>
              <a:rPr lang="pl-PL" altLang="en-US" sz="1400" b="1">
                <a:solidFill>
                  <a:schemeClr val="bg1"/>
                </a:solidFill>
                <a:latin typeface="Arial" panose="020B0604020202020204" pitchFamily="34" charset="0"/>
                <a:cs typeface="Arial" panose="020B0604020202020204" pitchFamily="34" charset="0"/>
              </a:rPr>
              <a:t>Afiliacja:</a:t>
            </a:r>
            <a:endParaRPr lang="pl-PL" altLang="en-US" sz="1400" b="1">
              <a:solidFill>
                <a:schemeClr val="bg1"/>
              </a:solidFill>
              <a:latin typeface="Arial" panose="020B0604020202020204" pitchFamily="34" charset="0"/>
              <a:cs typeface="Arial" panose="020B0604020202020204" pitchFamily="34" charset="0"/>
            </a:endParaRPr>
          </a:p>
        </p:txBody>
      </p:sp>
      <p:sp>
        <p:nvSpPr>
          <p:cNvPr id="45" name="Pole tekstowe 44"/>
          <p:cNvSpPr txBox="1"/>
          <p:nvPr/>
        </p:nvSpPr>
        <p:spPr>
          <a:xfrm>
            <a:off x="536575" y="29156025"/>
            <a:ext cx="10173970" cy="267970"/>
          </a:xfrm>
          <a:prstGeom prst="rect">
            <a:avLst/>
          </a:prstGeom>
          <a:noFill/>
        </p:spPr>
        <p:txBody>
          <a:bodyPr wrap="square" rtlCol="0">
            <a:spAutoFit/>
          </a:bodyPr>
          <a:p>
            <a:pPr algn="just" fontAlgn="auto">
              <a:lnSpc>
                <a:spcPct val="115000"/>
              </a:lnSpc>
            </a:pPr>
            <a:r>
              <a:rPr lang="pl-PL" altLang="en-US" sz="1000" baseline="30000">
                <a:solidFill>
                  <a:schemeClr val="bg1"/>
                </a:solidFill>
                <a:latin typeface="Arial" panose="020B0604020202020204" pitchFamily="34" charset="0"/>
                <a:cs typeface="Arial" panose="020B0604020202020204" pitchFamily="34" charset="0"/>
              </a:rPr>
              <a:t>1</a:t>
            </a:r>
            <a:r>
              <a:rPr lang="pl-PL" altLang="en-US" sz="1000">
                <a:solidFill>
                  <a:schemeClr val="bg1"/>
                </a:solidFill>
                <a:latin typeface="Arial" panose="020B0604020202020204" pitchFamily="34" charset="0"/>
                <a:cs typeface="Arial" panose="020B0604020202020204" pitchFamily="34" charset="0"/>
              </a:rPr>
              <a:t> Mechanical Department · Koszalin University of Technology · Racławicka Str., 75-620 Koszalin, Poland · e-mail@adres</a:t>
            </a:r>
            <a:endParaRPr lang="pl-PL" altLang="en-US" sz="1000">
              <a:solidFill>
                <a:schemeClr val="bg1"/>
              </a:solidFill>
              <a:latin typeface="Arial" panose="020B0604020202020204" pitchFamily="34" charset="0"/>
              <a:cs typeface="Arial" panose="020B0604020202020204" pitchFamily="34" charset="0"/>
            </a:endParaRPr>
          </a:p>
        </p:txBody>
      </p:sp>
      <p:sp>
        <p:nvSpPr>
          <p:cNvPr id="46" name="Pole tekstowe 45"/>
          <p:cNvSpPr txBox="1"/>
          <p:nvPr/>
        </p:nvSpPr>
        <p:spPr>
          <a:xfrm>
            <a:off x="535305" y="29378275"/>
            <a:ext cx="10173970" cy="267970"/>
          </a:xfrm>
          <a:prstGeom prst="rect">
            <a:avLst/>
          </a:prstGeom>
          <a:noFill/>
        </p:spPr>
        <p:txBody>
          <a:bodyPr wrap="square" rtlCol="0">
            <a:spAutoFit/>
          </a:bodyPr>
          <a:p>
            <a:pPr algn="just" fontAlgn="auto">
              <a:lnSpc>
                <a:spcPct val="115000"/>
              </a:lnSpc>
            </a:pPr>
            <a:r>
              <a:rPr lang="pl-PL" altLang="en-US" sz="1000" baseline="30000">
                <a:solidFill>
                  <a:schemeClr val="bg1"/>
                </a:solidFill>
                <a:latin typeface="Arial" panose="020B0604020202020204" pitchFamily="34" charset="0"/>
                <a:cs typeface="Arial" panose="020B0604020202020204" pitchFamily="34" charset="0"/>
              </a:rPr>
              <a:t>2</a:t>
            </a:r>
            <a:r>
              <a:rPr lang="pl-PL" altLang="en-US" sz="1000">
                <a:solidFill>
                  <a:schemeClr val="bg1"/>
                </a:solidFill>
                <a:latin typeface="Arial" panose="020B0604020202020204" pitchFamily="34" charset="0"/>
                <a:cs typeface="Arial" panose="020B0604020202020204" pitchFamily="34" charset="0"/>
              </a:rPr>
              <a:t> Mechanical Department · Koszalin University of Technology · Racławicka Str., 75-620 Koszalin, Poland · e-mail@adres</a:t>
            </a:r>
            <a:endParaRPr lang="pl-PL" altLang="en-US" sz="1000">
              <a:solidFill>
                <a:schemeClr val="bg1"/>
              </a:solidFill>
              <a:latin typeface="Arial" panose="020B0604020202020204" pitchFamily="34" charset="0"/>
              <a:cs typeface="Arial" panose="020B0604020202020204" pitchFamily="34" charset="0"/>
            </a:endParaRPr>
          </a:p>
        </p:txBody>
      </p:sp>
      <p:sp>
        <p:nvSpPr>
          <p:cNvPr id="47" name="Pole tekstowe 46"/>
          <p:cNvSpPr txBox="1"/>
          <p:nvPr/>
        </p:nvSpPr>
        <p:spPr>
          <a:xfrm>
            <a:off x="535305" y="29661485"/>
            <a:ext cx="1774190" cy="338455"/>
          </a:xfrm>
          <a:prstGeom prst="rect">
            <a:avLst/>
          </a:prstGeom>
          <a:noFill/>
        </p:spPr>
        <p:txBody>
          <a:bodyPr wrap="square" rtlCol="0">
            <a:spAutoFit/>
          </a:bodyPr>
          <a:p>
            <a:pPr algn="just" fontAlgn="auto">
              <a:lnSpc>
                <a:spcPct val="115000"/>
              </a:lnSpc>
            </a:pPr>
            <a:r>
              <a:rPr lang="pl-PL" altLang="en-US" sz="1400" b="1">
                <a:solidFill>
                  <a:schemeClr val="bg1"/>
                </a:solidFill>
                <a:latin typeface="Arial" panose="020B0604020202020204" pitchFamily="34" charset="0"/>
                <a:cs typeface="Arial" panose="020B0604020202020204" pitchFamily="34" charset="0"/>
              </a:rPr>
              <a:t>Słowa Kluczowe:</a:t>
            </a:r>
            <a:endParaRPr lang="pl-PL" altLang="en-US" sz="1400" b="1">
              <a:solidFill>
                <a:schemeClr val="bg1"/>
              </a:solidFill>
              <a:latin typeface="Arial" panose="020B0604020202020204" pitchFamily="34" charset="0"/>
              <a:cs typeface="Arial" panose="020B0604020202020204" pitchFamily="34" charset="0"/>
            </a:endParaRPr>
          </a:p>
        </p:txBody>
      </p:sp>
      <p:sp>
        <p:nvSpPr>
          <p:cNvPr id="48" name="Pole tekstowe 47"/>
          <p:cNvSpPr txBox="1"/>
          <p:nvPr/>
        </p:nvSpPr>
        <p:spPr>
          <a:xfrm>
            <a:off x="536575" y="29918025"/>
            <a:ext cx="10173970" cy="267970"/>
          </a:xfrm>
          <a:prstGeom prst="rect">
            <a:avLst/>
          </a:prstGeom>
          <a:noFill/>
        </p:spPr>
        <p:txBody>
          <a:bodyPr wrap="square" rtlCol="0">
            <a:spAutoFit/>
          </a:bodyPr>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słowo pierwsze, słowo drugie, słowo trzecie, słowo czwarte, słowo piąte</a:t>
            </a:r>
            <a:endParaRPr lang="pl-PL" altLang="en-US" sz="1000">
              <a:solidFill>
                <a:schemeClr val="bg1"/>
              </a:solidFill>
              <a:latin typeface="Arial" panose="020B0604020202020204" pitchFamily="34" charset="0"/>
              <a:cs typeface="Arial" panose="020B0604020202020204" pitchFamily="34" charset="0"/>
            </a:endParaRPr>
          </a:p>
        </p:txBody>
      </p:sp>
      <p:sp>
        <p:nvSpPr>
          <p:cNvPr id="49" name="Pole tekstowe 48"/>
          <p:cNvSpPr txBox="1"/>
          <p:nvPr/>
        </p:nvSpPr>
        <p:spPr>
          <a:xfrm>
            <a:off x="7686040" y="28848685"/>
            <a:ext cx="1240790" cy="338455"/>
          </a:xfrm>
          <a:prstGeom prst="rect">
            <a:avLst/>
          </a:prstGeom>
          <a:noFill/>
        </p:spPr>
        <p:txBody>
          <a:bodyPr wrap="square" rtlCol="0">
            <a:spAutoFit/>
          </a:bodyPr>
          <a:p>
            <a:pPr algn="just" fontAlgn="auto">
              <a:lnSpc>
                <a:spcPct val="115000"/>
              </a:lnSpc>
            </a:pPr>
            <a:r>
              <a:rPr lang="pl-PL" altLang="en-US" sz="1400" b="1">
                <a:solidFill>
                  <a:schemeClr val="bg1"/>
                </a:solidFill>
                <a:latin typeface="Arial" panose="020B0604020202020204" pitchFamily="34" charset="0"/>
                <a:cs typeface="Arial" panose="020B0604020202020204" pitchFamily="34" charset="0"/>
              </a:rPr>
              <a:t>Literatura:</a:t>
            </a:r>
            <a:endParaRPr lang="pl-PL" altLang="en-US" sz="1400" b="1">
              <a:solidFill>
                <a:schemeClr val="bg1"/>
              </a:solidFill>
              <a:latin typeface="Arial" panose="020B0604020202020204" pitchFamily="34" charset="0"/>
              <a:cs typeface="Arial" panose="020B0604020202020204" pitchFamily="34" charset="0"/>
            </a:endParaRPr>
          </a:p>
        </p:txBody>
      </p:sp>
      <p:sp>
        <p:nvSpPr>
          <p:cNvPr id="50" name="Pole tekstowe 49"/>
          <p:cNvSpPr txBox="1"/>
          <p:nvPr/>
        </p:nvSpPr>
        <p:spPr>
          <a:xfrm>
            <a:off x="8658860" y="28905835"/>
            <a:ext cx="12428220" cy="1329690"/>
          </a:xfrm>
          <a:prstGeom prst="rect">
            <a:avLst/>
          </a:prstGeom>
          <a:noFill/>
        </p:spPr>
        <p:txBody>
          <a:bodyPr wrap="square" rtlCol="0">
            <a:spAutoFit/>
          </a:bodyPr>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1. Woźniak K. (2014): Kształtki metalowe jako narzędzia robocze w wygładzarkach pojemnikowych. Obróbka Metalu, 3(2): 54-60.</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2. ...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3. ...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4. ...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5. ...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6. ...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7. ...</a:t>
            </a:r>
            <a:endParaRPr lang="pl-PL" altLang="en-US" sz="100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8890</Words>
  <Application>WPS Presentation</Application>
  <PresentationFormat>Widescreen</PresentationFormat>
  <Paragraphs>72</Paragraphs>
  <Slides>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vt:i4>
      </vt:variant>
    </vt:vector>
  </HeadingPairs>
  <TitlesOfParts>
    <vt:vector size="16" baseType="lpstr">
      <vt:lpstr>Arial</vt:lpstr>
      <vt:lpstr>SimSun</vt:lpstr>
      <vt:lpstr>Wingdings</vt:lpstr>
      <vt:lpstr>Calibri Light</vt:lpstr>
      <vt:lpstr>Calibri</vt:lpstr>
      <vt:lpstr>Microsoft YaHei</vt:lpstr>
      <vt:lpstr/>
      <vt:lpstr>Arial Unicode MS</vt:lpstr>
      <vt:lpstr>Segoe Print</vt:lpstr>
      <vt:lpstr>Microsoft JhengHei UI Light</vt:lpstr>
      <vt:lpstr>Swis721 BT</vt:lpstr>
      <vt:lpstr>Humnst777 Lt BT</vt:lpstr>
      <vt:lpstr>Microsoft Sans Serif</vt:lpstr>
      <vt:lpstr>Times New Roman</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user</cp:lastModifiedBy>
  <cp:revision>5</cp:revision>
  <dcterms:created xsi:type="dcterms:W3CDTF">2019-05-23T16:36:18Z</dcterms:created>
  <dcterms:modified xsi:type="dcterms:W3CDTF">2019-05-23T17:11:57Z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1045-11.2.0.8339</vt:lpwstr>
  </property>
</Properties>
</file>